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49" r:id="rId2"/>
  </p:sldMasterIdLst>
  <p:notesMasterIdLst>
    <p:notesMasterId r:id="rId11"/>
  </p:notesMasterIdLst>
  <p:sldIdLst>
    <p:sldId id="457" r:id="rId3"/>
    <p:sldId id="449" r:id="rId4"/>
    <p:sldId id="450" r:id="rId5"/>
    <p:sldId id="451" r:id="rId6"/>
    <p:sldId id="452" r:id="rId7"/>
    <p:sldId id="458" r:id="rId8"/>
    <p:sldId id="453" r:id="rId9"/>
    <p:sldId id="454" r:id="rId10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77" d="100"/>
          <a:sy n="77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4452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5517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9716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3461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507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681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50783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344603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79477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97386994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622003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296761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788639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29859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729636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869798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923177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spd="med"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130425"/>
            <a:ext cx="6019800" cy="1470025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ndara" panose="020E0502030303020204" pitchFamily="34" charset="0"/>
              </a:rPr>
              <a:t>Ideology of Pakistan</a:t>
            </a:r>
          </a:p>
        </p:txBody>
      </p:sp>
      <p:grpSp>
        <p:nvGrpSpPr>
          <p:cNvPr id="3" name="Group 2"/>
          <p:cNvGrpSpPr/>
          <p:nvPr/>
        </p:nvGrpSpPr>
        <p:grpSpPr>
          <a:xfrm rot="10800000" flipV="1">
            <a:off x="1219200" y="990600"/>
            <a:ext cx="6037811" cy="45719"/>
            <a:chOff x="0" y="5791200"/>
            <a:chExt cx="8084345" cy="330200"/>
          </a:xfrm>
        </p:grpSpPr>
        <p:sp>
          <p:nvSpPr>
            <p:cNvPr id="4" name="Rectangle 3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rot="10800000" flipV="1">
            <a:off x="1219200" y="5486400"/>
            <a:ext cx="6037811" cy="45719"/>
            <a:chOff x="0" y="5791200"/>
            <a:chExt cx="8084345" cy="330200"/>
          </a:xfrm>
        </p:grpSpPr>
        <p:sp>
          <p:nvSpPr>
            <p:cNvPr id="13" name="Rectangle 12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27327053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4667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Ideology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Definitions</a:t>
            </a:r>
          </a:p>
          <a:p>
            <a:pPr lvl="0" algn="just"/>
            <a:endParaRPr lang="en-US" sz="2400" dirty="0">
              <a:latin typeface="Candara" pitchFamily="34" charset="0"/>
              <a:cs typeface="Arial" pitchFamily="34" charset="0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“</a:t>
            </a:r>
            <a:r>
              <a:rPr lang="en-US" sz="2400" i="1" dirty="0">
                <a:latin typeface="Candara" pitchFamily="34" charset="0"/>
                <a:cs typeface="Arial" pitchFamily="34" charset="0"/>
              </a:rPr>
              <a:t>Science of ideas, visionary speculations, manner of thinking, characteristics of a class or individual ideas on the basis of some economic, social or political theory or system.</a:t>
            </a:r>
            <a:r>
              <a:rPr lang="en-US" sz="2400" dirty="0">
                <a:latin typeface="Candara" pitchFamily="34" charset="0"/>
                <a:cs typeface="Arial" pitchFamily="34" charset="0"/>
              </a:rPr>
              <a:t>”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US" sz="2400" i="1" dirty="0">
                <a:latin typeface="Candara" pitchFamily="34" charset="0"/>
                <a:cs typeface="Arial" pitchFamily="34" charset="0"/>
              </a:rPr>
              <a:t>“Body of ideas concerning economic, social and political values with positive action program for attaining these goals.”</a:t>
            </a:r>
            <a:endParaRPr lang="cy-GB" sz="2400" i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0" y="6756400"/>
            <a:ext cx="9144000" cy="101600"/>
            <a:chOff x="0" y="5791200"/>
            <a:chExt cx="8084345" cy="330200"/>
          </a:xfrm>
        </p:grpSpPr>
        <p:sp>
          <p:nvSpPr>
            <p:cNvPr id="26" name="Rectangle 2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ndara" panose="020E0502030303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</p:grpSp>
      <p:pic>
        <p:nvPicPr>
          <p:cNvPr id="36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81" y="1564718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4" y="2377663"/>
            <a:ext cx="1075171" cy="623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849219"/>
            <a:ext cx="1075171" cy="623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4731325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4667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Ideology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Constitutes a system of human life including theories, objectives and assertions of life. 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Individuals should ideally share common ideology in a society.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An ideology offers an interpretation of the past, an explanation of the present and a vision of the future.</a:t>
            </a:r>
            <a:endParaRPr lang="cy-GB" sz="24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 rot="10800000">
            <a:off x="0" y="1"/>
            <a:ext cx="9144000" cy="101600"/>
            <a:chOff x="0" y="5791200"/>
            <a:chExt cx="8084345" cy="330200"/>
          </a:xfrm>
        </p:grpSpPr>
        <p:sp>
          <p:nvSpPr>
            <p:cNvPr id="17" name="Rectangle 16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ndara" panose="020E0502030303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0" y="6756400"/>
            <a:ext cx="9144000" cy="101600"/>
            <a:chOff x="0" y="5791200"/>
            <a:chExt cx="8084345" cy="330200"/>
          </a:xfrm>
        </p:grpSpPr>
        <p:sp>
          <p:nvSpPr>
            <p:cNvPr id="26" name="Rectangle 2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ndara" panose="020E0502030303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</p:grpSp>
      <p:pic>
        <p:nvPicPr>
          <p:cNvPr id="38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81" y="1564718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5" y="2302072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4" y="3039426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1403436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4667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Ideology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Emerges when</a:t>
            </a:r>
          </a:p>
          <a:p>
            <a:pPr algn="just"/>
            <a:endParaRPr lang="en-US" sz="2400" dirty="0">
              <a:latin typeface="Candara" pitchFamily="34" charset="0"/>
              <a:cs typeface="Arial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people feel strongly they are being mistreated under an existing order.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their status is threatened by fundamental changes occurring in the society.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the prevailing ideology no longer satisfies them.</a:t>
            </a:r>
            <a:endParaRPr lang="cy-GB" sz="24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 rot="10800000">
            <a:off x="0" y="1"/>
            <a:ext cx="9144000" cy="101600"/>
            <a:chOff x="0" y="5791200"/>
            <a:chExt cx="8084345" cy="330200"/>
          </a:xfrm>
        </p:grpSpPr>
        <p:sp>
          <p:nvSpPr>
            <p:cNvPr id="17" name="Rectangle 16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ndara" panose="020E0502030303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0" y="6756400"/>
            <a:ext cx="9144000" cy="101600"/>
            <a:chOff x="0" y="5791200"/>
            <a:chExt cx="8084345" cy="330200"/>
          </a:xfrm>
        </p:grpSpPr>
        <p:sp>
          <p:nvSpPr>
            <p:cNvPr id="26" name="Rectangle 25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ndara" panose="020E0502030303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ndara" panose="020E0502030303020204" pitchFamily="34" charset="0"/>
              </a:endParaRPr>
            </a:p>
          </p:txBody>
        </p:sp>
      </p:grpSp>
      <p:pic>
        <p:nvPicPr>
          <p:cNvPr id="38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81" y="1564718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4" y="2377663"/>
            <a:ext cx="1075171" cy="623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3849219"/>
            <a:ext cx="1075171" cy="623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3113441"/>
            <a:ext cx="1075171" cy="623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813945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4667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Ideology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Basis of Ideology of Pakistan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Ideals of the Islamic system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Reaction to the Hindu and British exploitation of the Muslims of the subcontinent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b="1" dirty="0">
                <a:latin typeface="Candara" pitchFamily="34" charset="0"/>
                <a:cs typeface="Arial" pitchFamily="34" charset="0"/>
              </a:rPr>
              <a:t>A revolt against then prevailing system in order to save it from annihilation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Muslim nationalism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81" y="1564718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Image result for arrows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114550"/>
            <a:ext cx="1028700" cy="400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Image result for arrows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04" y="2478675"/>
            <a:ext cx="1028700" cy="400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Image result for arrows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59" y="3240921"/>
            <a:ext cx="1028700" cy="400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Image result for arrows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965443"/>
            <a:ext cx="1028700" cy="400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836871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133600"/>
            <a:ext cx="6019800" cy="1470025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ndara" panose="020E0502030303020204" pitchFamily="34" charset="0"/>
              </a:rPr>
              <a:t>Nationalism</a:t>
            </a:r>
          </a:p>
        </p:txBody>
      </p:sp>
      <p:grpSp>
        <p:nvGrpSpPr>
          <p:cNvPr id="3" name="Group 2"/>
          <p:cNvGrpSpPr/>
          <p:nvPr/>
        </p:nvGrpSpPr>
        <p:grpSpPr>
          <a:xfrm rot="10800000" flipV="1">
            <a:off x="1219200" y="990600"/>
            <a:ext cx="6037811" cy="45719"/>
            <a:chOff x="0" y="5791200"/>
            <a:chExt cx="8084345" cy="330200"/>
          </a:xfrm>
        </p:grpSpPr>
        <p:sp>
          <p:nvSpPr>
            <p:cNvPr id="4" name="Rectangle 3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rot="10800000" flipV="1">
            <a:off x="1219200" y="5486400"/>
            <a:ext cx="6037811" cy="45719"/>
            <a:chOff x="0" y="5791200"/>
            <a:chExt cx="8084345" cy="330200"/>
          </a:xfrm>
        </p:grpSpPr>
        <p:sp>
          <p:nvSpPr>
            <p:cNvPr id="13" name="Rectangle 12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609756853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4667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Nationalism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2286000"/>
            <a:ext cx="80200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Candara" pitchFamily="34" charset="0"/>
                <a:cs typeface="Arial" pitchFamily="34" charset="0"/>
              </a:rPr>
              <a:t>Difficult to define!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Candara" pitchFamily="34" charset="0"/>
                <a:cs typeface="Arial" pitchFamily="34" charset="0"/>
              </a:rPr>
              <a:t>Essentially European concept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Candara" pitchFamily="34" charset="0"/>
                <a:cs typeface="Arial" pitchFamily="34" charset="0"/>
              </a:rPr>
              <a:t>A consciousness, a sentiment or a sympathy which binds a group of people together. 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Candara" pitchFamily="34" charset="0"/>
                <a:cs typeface="Arial" pitchFamily="34" charset="0"/>
              </a:rPr>
              <a:t>OR The desire of a group of individuals, who are already united by certain ties, to live together and, if necessary, to die together.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latin typeface="Candara" pitchFamily="34" charset="0"/>
                <a:cs typeface="Arial" pitchFamily="34" charset="0"/>
              </a:rPr>
              <a:t>OR The wish of people who feel that they are one, to go on living as one.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97279" y="1719475"/>
            <a:ext cx="8020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6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What is Nationalism?</a:t>
            </a:r>
          </a:p>
        </p:txBody>
      </p:sp>
      <p:pic>
        <p:nvPicPr>
          <p:cNvPr id="49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7" y="2166463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7" y="2625455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8" y="3078464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40" y="3993660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39" y="4917518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829003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4667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Nationalism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" y="1841480"/>
            <a:ext cx="80200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During the medieval times, group of student from one country studying in a European university was called “</a:t>
            </a:r>
            <a:r>
              <a:rPr lang="en-US" sz="2400" b="1" dirty="0">
                <a:latin typeface="Candara" pitchFamily="34" charset="0"/>
                <a:cs typeface="Arial" pitchFamily="34" charset="0"/>
              </a:rPr>
              <a:t>nation</a:t>
            </a:r>
            <a:r>
              <a:rPr lang="en-US" sz="2400" dirty="0">
                <a:latin typeface="Candara" pitchFamily="34" charset="0"/>
                <a:cs typeface="Arial" pitchFamily="34" charset="0"/>
              </a:rPr>
              <a:t>”.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Candara" pitchFamily="34" charset="0"/>
                <a:cs typeface="Arial" pitchFamily="34" charset="0"/>
              </a:rPr>
              <a:t>Modern Nationalism is made up of thirteen conditions or beliefs.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4" y="1644316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Image result for red tick mark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5" y="2743200"/>
            <a:ext cx="507919" cy="492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016107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TM02900720[[fn=Integral]]</Template>
  <TotalTime>4610</TotalTime>
  <Words>301</Words>
  <Application>Microsoft Office PowerPoint</Application>
  <PresentationFormat>On-screen Show (4:3)</PresentationFormat>
  <Paragraphs>45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HDOfficeLightV0</vt:lpstr>
      <vt:lpstr>1_Office Theme</vt:lpstr>
      <vt:lpstr>Ideology of Pakistan</vt:lpstr>
      <vt:lpstr>Slide 2</vt:lpstr>
      <vt:lpstr>Slide 3</vt:lpstr>
      <vt:lpstr>Slide 4</vt:lpstr>
      <vt:lpstr>Slide 5</vt:lpstr>
      <vt:lpstr>Nationalism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350</cp:revision>
  <dcterms:created xsi:type="dcterms:W3CDTF">2015-07-28T10:20:14Z</dcterms:created>
  <dcterms:modified xsi:type="dcterms:W3CDTF">2020-03-26T21:19:08Z</dcterms:modified>
</cp:coreProperties>
</file>